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5172C-E0B9-48D6-9596-DF792545A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9BC2C-E8F5-486D-A397-69740F242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35D633-9F27-4C9F-BA84-CDF6F19C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8737-422C-4F14-9A69-E069C67BB0A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4E608-D839-429D-A795-318C02AE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F91162-3D3D-4DC1-96CD-C5F5620C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D988-799B-4949-AA7B-8955D86B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1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2E22-97C8-4B4F-80B6-C4F03AA9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4E5769-83B6-42DD-A0AF-0D069B37F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958BF-B269-48CF-AF8D-4567C146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8737-422C-4F14-9A69-E069C67BB0A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397FD-7294-4FD5-85AF-978954E3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65173-5045-46AA-A692-712CC153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D988-799B-4949-AA7B-8955D86B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6AA60E-A411-438A-AF08-B3228CD49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82005C-421F-4EBE-A2CD-5611661E8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B97629-9BBE-4A18-9E69-A1C62112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8737-422C-4F14-9A69-E069C67BB0A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96B4A7-38C8-4B00-B5B0-6D91F03E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A872BB-8565-4FBE-AB8F-A8DAF054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D988-799B-4949-AA7B-8955D86B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7ABA7-B5BA-4881-90B5-66814375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6D97D-FB84-448A-8CF5-AC952EB53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E35C86-9432-4C18-BDAD-B60131E3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8737-422C-4F14-9A69-E069C67BB0A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AD2510-E408-4385-A388-1761DC6A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3760F2-E3C9-4AF7-9465-6F9BFF4B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D988-799B-4949-AA7B-8955D86B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68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F71A7-D1E8-4AAA-98EB-6D5CF38B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C7CA61-CF56-4832-A874-7BD5811EC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2EC706-AB8E-48E3-83A8-A64FC69C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8737-422C-4F14-9A69-E069C67BB0A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F0D431-1986-430C-8C2C-1EC869D8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A3DDFF-0B81-40E4-AF2C-3471CA84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D988-799B-4949-AA7B-8955D86B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5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50412-7F91-4C97-A643-1905AFD3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3D07B-7A9D-4A98-9920-BD30E1EFA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98FEFB-6FD3-45EC-8FF7-97D34115D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157D2C-A931-43C1-A14A-978E755F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8737-422C-4F14-9A69-E069C67BB0A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5DEAF-27DF-4310-8A8B-5CDEDF9F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73AF69-975C-4582-833C-20532BD2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D988-799B-4949-AA7B-8955D86B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8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763FA-3900-4918-BEBE-AD851D03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B8609C-0691-49D1-82C8-EA3384F8F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88E509-FDD5-424F-8A7B-DEC0FBD80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670F50-AE72-444E-BEAE-B513DE174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446463-A3C8-458D-A465-DC286EC62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1C2DDD-EFAB-4275-8479-A41D48CC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8737-422C-4F14-9A69-E069C67BB0A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503398-1F8A-497B-AE05-133B36B8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9DC202-36D0-4BB4-A417-79DDE65C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D988-799B-4949-AA7B-8955D86B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0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91768-BDA3-41B9-8EDB-C3A29EF5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A74A7E-FDC3-4767-977B-A99503C5E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8737-422C-4F14-9A69-E069C67BB0A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CF055E-B09E-4307-9EC2-0D3E279C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822258-BE1F-43FB-813B-330D9895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D988-799B-4949-AA7B-8955D86B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1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C0A50B-1941-42D1-B916-FA624439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8737-422C-4F14-9A69-E069C67BB0A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07CC45-2351-4C83-8EE4-2CA9E891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9D1E22-111D-408D-B2CF-B18E0199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D988-799B-4949-AA7B-8955D86B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3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E3926-1CF0-4351-8082-94245C23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F547B4-749E-4C73-B9D6-E778DC867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3D78D3-A939-4DB5-B74C-C265F0D68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6EB09-D702-4E24-AC28-5BAED3B3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8737-422C-4F14-9A69-E069C67BB0A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6A92A7-954F-4105-BFE3-24BEB897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6406F8-16C7-4962-8D64-90684972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D988-799B-4949-AA7B-8955D86B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7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4BAAC-6F7C-44AB-8B3B-DDC52ECF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032315-B81C-4D09-8E73-7F3664730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778D2A-468B-4928-8AC8-EFF4067B7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582B73-5F19-4EF2-BEBC-8E11CA27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8737-422C-4F14-9A69-E069C67BB0A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1625DD-5A3D-4D5B-AC6F-B6CA2728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17C465-B8D1-473E-8A37-C8DB9CD2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D988-799B-4949-AA7B-8955D86B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21FD5-8775-4656-A818-CF31E09F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4E9962-D1F2-44C2-A190-C8C7EC6F4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26AF8-62BB-4DAA-B3D4-F1C153D1B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98737-422C-4F14-9A69-E069C67BB0A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54B4F-B070-4DFC-977E-A2A266733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0FB845-8BF7-41F9-95C5-5C06EFD6F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1D988-799B-4949-AA7B-8955D86B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0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F36AE-B10E-4459-825E-CBAF47B3F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C76E76-AD2C-464F-941C-0E626769DB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A3999A-A71A-44D6-9378-0FE464BEA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CA6B6-78D8-4838-93B2-A32BEE09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A87216-73D0-47BC-8E36-993A90702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A5B550-A45C-4B23-9741-3A661B8D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7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A1A6C-06A2-4EDB-9810-6D5CDE41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C0B82D-6D19-4DF2-AADB-0E44D34F4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EE8C85-D8F4-4435-91F4-590EC08FE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4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B92D6-F809-4C9E-9F14-23E1F70B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B9DCD-7622-45E4-9EF9-84EB986DD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8536CB-4B45-49DE-8C2A-E07FCB697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3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E6D2C-3641-4660-A423-C8D81DCC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31886B-566D-49DC-9952-9497ED705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B89625-289D-4CD4-912F-690B3D41C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97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Климович</dc:creator>
  <cp:lastModifiedBy>Лариса Климович</cp:lastModifiedBy>
  <cp:revision>6</cp:revision>
  <dcterms:created xsi:type="dcterms:W3CDTF">2020-12-08T10:51:01Z</dcterms:created>
  <dcterms:modified xsi:type="dcterms:W3CDTF">2020-12-11T02:26:43Z</dcterms:modified>
</cp:coreProperties>
</file>